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44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70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22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>
            <a:extLst>
              <a:ext uri="{FF2B5EF4-FFF2-40B4-BE49-F238E27FC236}">
                <a16:creationId xmlns:a16="http://schemas.microsoft.com/office/drawing/2014/main" id="{A38BCBE8-A42C-4AF5-A701-5D266214E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772817"/>
            <a:ext cx="1036320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03712" y="3501008"/>
            <a:ext cx="6859488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E7F379EC-319B-489B-B4F8-2BDB004F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DBB3-79C1-4D86-97FB-384B3BE5DF9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5C99F7C5-9085-49DC-BD0D-50D8AC6F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0ADF823A-45D9-41E4-9374-3B5BAAC3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31806-61FE-456A-B0AE-EEE111EABA1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52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>
            <a:extLst>
              <a:ext uri="{FF2B5EF4-FFF2-40B4-BE49-F238E27FC236}">
                <a16:creationId xmlns:a16="http://schemas.microsoft.com/office/drawing/2014/main" id="{82BC58B3-0488-4A14-9CE3-22E168D3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DE598E88-106B-4510-BE38-11B4FAEE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8DA5-9AB9-4013-8A5F-72DAF7E350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AA7F193-64B8-4164-9194-E5FA1A90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F53C409-DDF0-48DC-BDFD-E3741FBD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0C526-74F5-47D1-8D18-F3E6C241B87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73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84ADBF-F4C5-48E3-8B26-93B44A1E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CAD5-E5C1-43AD-8313-DBC271631B4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E6F021-51FE-4E16-A247-59CB175A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967A78-987D-412A-935B-1CBC5A02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0B3AC-EF79-44EA-AC10-27DB6684219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901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FDE58139-51F1-4CBC-84B1-36EEEF68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3087-9447-4D11-ACEE-BE5E29DE7A2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DD780F2-F068-4687-9702-AD0A9C8C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C796973-8E07-4000-A0D6-3BDA756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46395-23FB-4231-8DF6-4CF0E837EFC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1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A03BEB1D-5CD7-4938-946C-9F78DA18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46F3-233E-4F75-A305-321A69EA978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E5F4154E-B8DD-4FC4-8651-036AFB86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234D6A2E-2B14-4B7B-9C34-E5F77C63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3720E-7092-49DA-9E18-4892BB32CF1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86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C9D319A3-C539-4280-BF79-25C2BFAE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F4D3-0623-4833-8040-A597809C599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4274288-B555-43CA-89F5-95347E73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AF64312A-2452-4834-A1BC-DD11B287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2706E-4431-4E00-BC04-D4998C23954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0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F2C6DA10-95BF-4061-971F-78416DE0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74DB-CBF9-42A1-9469-4BAEB52CFA6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71A0D7B0-AC0A-443D-BE4D-9A34CC77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76FE58A4-2257-467B-919F-3D9759B4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F35F7-94F9-4DE1-8853-9BBF47D8B75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079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E1581981-C9AC-4844-9C7F-B9DFB748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EE5A-1A20-46F6-B9DA-2423719CD5F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ADDF9065-42B5-4C06-A7CD-07A8AEEE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6E8C3D8-02F9-4593-8F56-634A0952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8DF2D-E6D1-4531-BD76-CB6D5FB11CC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58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338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6F470D1-A716-4960-B553-49AED294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DC79-BD6C-4C82-92A7-F574C467335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328527E8-C3C1-43BA-900A-F486ED88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63DE061B-3068-4949-8AA2-67424036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1BEB5-D800-49F8-91D5-CBFC6F932BE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243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96E230-5FD5-406B-9D01-A026EE3D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F70E-FD11-4D17-A285-A23382829E8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35BDD2-DB9D-4BD3-A506-038407CD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D3CCCDD-4FFB-4664-8633-D33D35C2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A4E11D-954B-46B9-A859-E5B08D7555C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94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6F562A-B8CE-4E89-BADF-1D358591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D7CC-6A71-4178-8F39-67E527B50FF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F72FFA-BB74-40B4-BBCC-3773332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D70069-A13A-4846-85F9-EA8E99F8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7AA2B-5635-4657-B015-F89A6F4F576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820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6">
            <a:extLst>
              <a:ext uri="{FF2B5EF4-FFF2-40B4-BE49-F238E27FC236}">
                <a16:creationId xmlns:a16="http://schemas.microsoft.com/office/drawing/2014/main" id="{F2696145-F21F-4E73-8374-D66743F8E572}"/>
              </a:ext>
            </a:extLst>
          </p:cNvPr>
          <p:cNvCxnSpPr/>
          <p:nvPr userDrawn="1"/>
        </p:nvCxnSpPr>
        <p:spPr>
          <a:xfrm>
            <a:off x="4121191" y="3669506"/>
            <a:ext cx="401955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085438" y="2246095"/>
            <a:ext cx="3975100" cy="624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085437" y="3010028"/>
            <a:ext cx="5630063" cy="624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14940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1505607-07D2-4788-BD2B-B9A066E447F4}"/>
              </a:ext>
            </a:extLst>
          </p:cNvPr>
          <p:cNvSpPr/>
          <p:nvPr userDrawn="1"/>
        </p:nvSpPr>
        <p:spPr>
          <a:xfrm>
            <a:off x="0" y="5929314"/>
            <a:ext cx="12192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6" descr="bs_05.png">
            <a:extLst>
              <a:ext uri="{FF2B5EF4-FFF2-40B4-BE49-F238E27FC236}">
                <a16:creationId xmlns:a16="http://schemas.microsoft.com/office/drawing/2014/main" id="{3DBE3B27-2F64-4AAF-A26C-82B0A314C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85" y="1928813"/>
            <a:ext cx="4218516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428718" y="428605"/>
            <a:ext cx="6191249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11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All Users.WINDOWS\Documents\ppt完稿\ppt內頁底紋.jpg">
            <a:extLst>
              <a:ext uri="{FF2B5EF4-FFF2-40B4-BE49-F238E27FC236}">
                <a16:creationId xmlns:a16="http://schemas.microsoft.com/office/drawing/2014/main" id="{A4EC6F2C-C05D-4BE6-9D26-3A27D87CF1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>
            <a:fillRect/>
          </a:stretch>
        </p:blipFill>
        <p:spPr bwMode="auto">
          <a:xfrm>
            <a:off x="713317" y="0"/>
            <a:ext cx="115062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1D7FE9D-18BE-401A-BAEA-808481A0672A}"/>
              </a:ext>
            </a:extLst>
          </p:cNvPr>
          <p:cNvSpPr/>
          <p:nvPr userDrawn="1"/>
        </p:nvSpPr>
        <p:spPr>
          <a:xfrm>
            <a:off x="0" y="20638"/>
            <a:ext cx="12192000" cy="5929312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1794DC-3061-4871-BB63-D9B8F8AAFD60}"/>
              </a:ext>
            </a:extLst>
          </p:cNvPr>
          <p:cNvSpPr/>
          <p:nvPr userDrawn="1"/>
        </p:nvSpPr>
        <p:spPr>
          <a:xfrm>
            <a:off x="0" y="5929314"/>
            <a:ext cx="12192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11" descr="返校2_03.png">
            <a:extLst>
              <a:ext uri="{FF2B5EF4-FFF2-40B4-BE49-F238E27FC236}">
                <a16:creationId xmlns:a16="http://schemas.microsoft.com/office/drawing/2014/main" id="{A8EB6C5B-53B6-410D-99D7-7D2A042E24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73489"/>
            <a:ext cx="41910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423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All Users.WINDOWS\Documents\ppt完稿\ppt內頁底紋.jpg">
            <a:extLst>
              <a:ext uri="{FF2B5EF4-FFF2-40B4-BE49-F238E27FC236}">
                <a16:creationId xmlns:a16="http://schemas.microsoft.com/office/drawing/2014/main" id="{72615CC9-5C7A-469B-873C-8B0883E5CE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>
            <a:fillRect/>
          </a:stretch>
        </p:blipFill>
        <p:spPr bwMode="auto">
          <a:xfrm>
            <a:off x="687917" y="0"/>
            <a:ext cx="11504083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99EFC62-31D7-4A90-910D-240C378B963D}"/>
              </a:ext>
            </a:extLst>
          </p:cNvPr>
          <p:cNvSpPr/>
          <p:nvPr userDrawn="1"/>
        </p:nvSpPr>
        <p:spPr>
          <a:xfrm>
            <a:off x="-48683" y="1"/>
            <a:ext cx="12240684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131130-C414-4EB7-99B0-37B0909E9709}"/>
              </a:ext>
            </a:extLst>
          </p:cNvPr>
          <p:cNvSpPr/>
          <p:nvPr userDrawn="1"/>
        </p:nvSpPr>
        <p:spPr>
          <a:xfrm>
            <a:off x="0" y="5929314"/>
            <a:ext cx="12192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11" descr="返校2_03.png">
            <a:extLst>
              <a:ext uri="{FF2B5EF4-FFF2-40B4-BE49-F238E27FC236}">
                <a16:creationId xmlns:a16="http://schemas.microsoft.com/office/drawing/2014/main" id="{82A00936-84CB-4BEA-B972-BB06C5BA5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56050"/>
            <a:ext cx="41910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997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A156FCF-4569-4197-95DC-0A8122511A8B}"/>
              </a:ext>
            </a:extLst>
          </p:cNvPr>
          <p:cNvSpPr/>
          <p:nvPr userDrawn="1"/>
        </p:nvSpPr>
        <p:spPr>
          <a:xfrm>
            <a:off x="0" y="5929314"/>
            <a:ext cx="12192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7" descr="返校2_03.png">
            <a:extLst>
              <a:ext uri="{FF2B5EF4-FFF2-40B4-BE49-F238E27FC236}">
                <a16:creationId xmlns:a16="http://schemas.microsoft.com/office/drawing/2014/main" id="{63EF680C-382E-4980-9C11-BB2CB90F7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14814"/>
            <a:ext cx="41910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428718" y="428605"/>
            <a:ext cx="6191249" cy="1785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140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69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1F854006-333B-48D4-8F91-EAA54F94E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8575"/>
            <a:ext cx="1226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4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376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8">
            <a:extLst>
              <a:ext uri="{FF2B5EF4-FFF2-40B4-BE49-F238E27FC236}">
                <a16:creationId xmlns:a16="http://schemas.microsoft.com/office/drawing/2014/main" id="{03163334-DF27-4128-A6AD-5CDBCD8F00EC}"/>
              </a:ext>
            </a:extLst>
          </p:cNvPr>
          <p:cNvCxnSpPr/>
          <p:nvPr userDrawn="1"/>
        </p:nvCxnSpPr>
        <p:spPr>
          <a:xfrm>
            <a:off x="1053184" y="1389856"/>
            <a:ext cx="3029867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027785" y="517371"/>
            <a:ext cx="3975100" cy="346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1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027786" y="864100"/>
            <a:ext cx="3975100" cy="403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64715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625600" y="1600201"/>
            <a:ext cx="4876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6705600" y="1600201"/>
            <a:ext cx="48768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C6615-3086-418A-A78F-710CC21BE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94.08.16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339D40-1BDD-47D9-8B3D-15071E3C1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94.08.16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242C7-37AC-4994-BDDF-121B9EA96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4B94B-D0E4-4611-8EEB-1B71EB985D8A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 smtClean="0"/>
              <a:t>/35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4223295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側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0" y="0"/>
            <a:ext cx="1955800" cy="6913632"/>
            <a:chOff x="4781550" y="-1228725"/>
            <a:chExt cx="2635251" cy="931545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1550" y="-1228725"/>
              <a:ext cx="2628900" cy="931545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/>
            <a:srcRect r="42401"/>
            <a:stretch/>
          </p:blipFill>
          <p:spPr>
            <a:xfrm>
              <a:off x="5984875" y="3315937"/>
              <a:ext cx="1431926" cy="3100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8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57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09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77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3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04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6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4E18-944E-49E1-8988-CA6981F5B542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FD26-6275-4C13-9CFC-E9918266A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79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E3ADBF30-4C03-4B30-B3AA-15851FBA58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64E4F665-1F3A-4B11-9CAD-8E5E51FDA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7E3332-0D19-4554-9145-30EF8EF43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865E54-5F2E-49E9-BD4C-CE476D23055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2022/12/9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02BA96-C108-423F-B4B2-F88F8497A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68E632-955B-4724-82EB-8888BD7D2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380D6-BB2A-44E3-ABE2-5EF166E26BB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5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1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08" y="1727589"/>
            <a:ext cx="2064350" cy="3669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3EDB7BC-83FC-4E91-8D8A-9CB2CFE3EB3B}"/>
              </a:ext>
            </a:extLst>
          </p:cNvPr>
          <p:cNvSpPr txBox="1">
            <a:spLocks/>
          </p:cNvSpPr>
          <p:nvPr/>
        </p:nvSpPr>
        <p:spPr>
          <a:xfrm>
            <a:off x="5519937" y="241566"/>
            <a:ext cx="7808447" cy="671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3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通閱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22" y="1727589"/>
            <a:ext cx="2064351" cy="3669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83" y="1736858"/>
            <a:ext cx="2059137" cy="3660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91" y="1727590"/>
            <a:ext cx="2064350" cy="3669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「hand icon」的圖片搜尋結果">
            <a:extLst>
              <a:ext uri="{FF2B5EF4-FFF2-40B4-BE49-F238E27FC236}">
                <a16:creationId xmlns:a16="http://schemas.microsoft.com/office/drawing/2014/main" id="{7480B04B-B2B9-4557-B467-3F651C75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500" y1="74000" x2="48000" y2="49500"/>
                        <a14:foregroundMark x1="48000" y1="49500" x2="46500" y2="25500"/>
                        <a14:foregroundMark x1="50500" y1="79000" x2="30500" y2="50500"/>
                        <a14:backgroundMark x1="7500" y1="11000" x2="75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830">
            <a:off x="2163925" y="4683598"/>
            <a:ext cx="1035365" cy="8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「hand icon」的圖片搜尋結果">
            <a:extLst>
              <a:ext uri="{FF2B5EF4-FFF2-40B4-BE49-F238E27FC236}">
                <a16:creationId xmlns:a16="http://schemas.microsoft.com/office/drawing/2014/main" id="{7480B04B-B2B9-4557-B467-3F651C75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1500" y1="74000" x2="48000" y2="49500"/>
                        <a14:foregroundMark x1="48000" y1="49500" x2="46500" y2="25500"/>
                        <a14:foregroundMark x1="50500" y1="79000" x2="30500" y2="50500"/>
                        <a14:backgroundMark x1="7500" y1="11000" x2="75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830">
            <a:off x="6960616" y="2982692"/>
            <a:ext cx="812685" cy="6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「hand icon」的圖片搜尋結果">
            <a:extLst>
              <a:ext uri="{FF2B5EF4-FFF2-40B4-BE49-F238E27FC236}">
                <a16:creationId xmlns:a16="http://schemas.microsoft.com/office/drawing/2014/main" id="{7480B04B-B2B9-4557-B467-3F651C75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500" y1="74000" x2="48000" y2="49500"/>
                        <a14:foregroundMark x1="48000" y1="49500" x2="46500" y2="25500"/>
                        <a14:foregroundMark x1="50500" y1="79000" x2="30500" y2="50500"/>
                        <a14:backgroundMark x1="7500" y1="11000" x2="75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830">
            <a:off x="9020153" y="4272141"/>
            <a:ext cx="1402817" cy="11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標題 1">
            <a:extLst>
              <a:ext uri="{FF2B5EF4-FFF2-40B4-BE49-F238E27FC236}">
                <a16:creationId xmlns:a16="http://schemas.microsoft.com/office/drawing/2014/main" id="{DD32573F-27F8-4E10-93E6-5207468A3CFC}"/>
              </a:ext>
            </a:extLst>
          </p:cNvPr>
          <p:cNvSpPr txBox="1">
            <a:spLocks/>
          </p:cNvSpPr>
          <p:nvPr/>
        </p:nvSpPr>
        <p:spPr>
          <a:xfrm>
            <a:off x="6199155" y="5329671"/>
            <a:ext cx="1964781" cy="671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選擇取書館及館藏</a:t>
            </a:r>
            <a:endParaRPr lang="en-US" altLang="zh-TW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D32573F-27F8-4E10-93E6-5207468A3CFC}"/>
              </a:ext>
            </a:extLst>
          </p:cNvPr>
          <p:cNvSpPr txBox="1">
            <a:spLocks/>
          </p:cNvSpPr>
          <p:nvPr/>
        </p:nvSpPr>
        <p:spPr>
          <a:xfrm>
            <a:off x="1945008" y="5329671"/>
            <a:ext cx="1964781" cy="671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點擊「兩校區互借」</a:t>
            </a:r>
            <a:endParaRPr lang="en-US" altLang="zh-TW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DD32573F-27F8-4E10-93E6-5207468A3CFC}"/>
              </a:ext>
            </a:extLst>
          </p:cNvPr>
          <p:cNvSpPr txBox="1">
            <a:spLocks/>
          </p:cNvSpPr>
          <p:nvPr/>
        </p:nvSpPr>
        <p:spPr>
          <a:xfrm>
            <a:off x="8304822" y="5329671"/>
            <a:ext cx="1964781" cy="671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點擊「下一步」</a:t>
            </a:r>
            <a:endParaRPr lang="en-US" altLang="zh-TW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0C0C09-DDA2-4B18-990B-9BAB2ECDE363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685800"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54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3EDB7BC-83FC-4E91-8D8A-9CB2CFE3EB3B}"/>
              </a:ext>
            </a:extLst>
          </p:cNvPr>
          <p:cNvSpPr txBox="1">
            <a:spLocks/>
          </p:cNvSpPr>
          <p:nvPr/>
        </p:nvSpPr>
        <p:spPr>
          <a:xfrm>
            <a:off x="1864302" y="292990"/>
            <a:ext cx="7808447" cy="671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zh-TW" altLang="en-US" sz="33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通閱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44" y="1650697"/>
            <a:ext cx="1952066" cy="3470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48" y="1650697"/>
            <a:ext cx="1950158" cy="3466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28" y="1650696"/>
            <a:ext cx="1947983" cy="3463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41" y="1650697"/>
            <a:ext cx="1951091" cy="3470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「hand icon」的圖片搜尋結果">
            <a:extLst>
              <a:ext uri="{FF2B5EF4-FFF2-40B4-BE49-F238E27FC236}">
                <a16:creationId xmlns:a16="http://schemas.microsoft.com/office/drawing/2014/main" id="{7480B04B-B2B9-4557-B467-3F651C75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500" y1="74000" x2="48000" y2="49500"/>
                        <a14:foregroundMark x1="48000" y1="49500" x2="46500" y2="25500"/>
                        <a14:foregroundMark x1="50500" y1="79000" x2="30500" y2="50500"/>
                        <a14:backgroundMark x1="7500" y1="11000" x2="75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830">
            <a:off x="6748217" y="4193994"/>
            <a:ext cx="879940" cy="7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標題 1">
            <a:extLst>
              <a:ext uri="{FF2B5EF4-FFF2-40B4-BE49-F238E27FC236}">
                <a16:creationId xmlns:a16="http://schemas.microsoft.com/office/drawing/2014/main" id="{DD32573F-27F8-4E10-93E6-5207468A3CFC}"/>
              </a:ext>
            </a:extLst>
          </p:cNvPr>
          <p:cNvSpPr txBox="1">
            <a:spLocks/>
          </p:cNvSpPr>
          <p:nvPr/>
        </p:nvSpPr>
        <p:spPr>
          <a:xfrm>
            <a:off x="6056325" y="5236144"/>
            <a:ext cx="1964781" cy="671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點擊「確定申請」</a:t>
            </a:r>
            <a:endParaRPr lang="en-US" altLang="zh-TW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D32573F-27F8-4E10-93E6-5207468A3CFC}"/>
              </a:ext>
            </a:extLst>
          </p:cNvPr>
          <p:cNvSpPr txBox="1">
            <a:spLocks/>
          </p:cNvSpPr>
          <p:nvPr/>
        </p:nvSpPr>
        <p:spPr>
          <a:xfrm>
            <a:off x="2173473" y="5222850"/>
            <a:ext cx="1964781" cy="671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確認個人資訊</a:t>
            </a:r>
            <a:endParaRPr lang="en-US" altLang="zh-TW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0C0C09-DDA2-4B18-990B-9BAB2ECDE363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685800"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8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寬螢幕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2" baseType="lpstr">
      <vt:lpstr>Microsoft YaHei</vt:lpstr>
      <vt:lpstr>宋体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1_Office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20220314</dc:creator>
  <cp:lastModifiedBy>20220314</cp:lastModifiedBy>
  <cp:revision>1</cp:revision>
  <dcterms:created xsi:type="dcterms:W3CDTF">2022-12-09T02:56:47Z</dcterms:created>
  <dcterms:modified xsi:type="dcterms:W3CDTF">2022-12-09T02:57:33Z</dcterms:modified>
</cp:coreProperties>
</file>